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139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17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44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42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291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72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10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05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57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4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2C38C-F16B-47D9-B2F4-9843FB42AEEC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DB9B1-F07E-4842-B1B1-05A51548C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12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0240" y="1124743"/>
            <a:ext cx="7772400" cy="1470025"/>
          </a:xfrm>
        </p:spPr>
        <p:txBody>
          <a:bodyPr/>
          <a:lstStyle/>
          <a:p>
            <a:r>
              <a:rPr lang="fr-FR" dirty="0" smtClean="0"/>
              <a:t>Totem Soirée Toiletteurs (x2) :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337243" y="5661248"/>
            <a:ext cx="25797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000" i="1" u="sng" dirty="0" smtClean="0">
                <a:solidFill>
                  <a:srgbClr val="FF0000"/>
                </a:solidFill>
              </a:rPr>
              <a:t>CODE MINOS </a:t>
            </a:r>
            <a:r>
              <a:rPr lang="fr-FR" sz="3000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fr-FR" sz="3000" dirty="0" smtClean="0">
                <a:solidFill>
                  <a:srgbClr val="FF0000"/>
                </a:solidFill>
              </a:rPr>
              <a:t>821810</a:t>
            </a:r>
            <a:endParaRPr lang="fr-FR" sz="3000" dirty="0" smtClean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267744" y="128089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FEUILLE DE ROUTE</a:t>
            </a:r>
            <a:endParaRPr lang="fr-FR" sz="48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399129"/>
            <a:ext cx="1135252" cy="3098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353075"/>
            <a:ext cx="1152128" cy="314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52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Totem Soirée Toiletteurs (x2) : </vt:lpstr>
    </vt:vector>
  </TitlesOfParts>
  <Company>Royal Canin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Stylos Toiletteurs:</dc:title>
  <dc:creator>Teyssot, Aude</dc:creator>
  <cp:lastModifiedBy>Teyssot, Aude</cp:lastModifiedBy>
  <cp:revision>3</cp:revision>
  <dcterms:created xsi:type="dcterms:W3CDTF">2015-05-27T15:39:04Z</dcterms:created>
  <dcterms:modified xsi:type="dcterms:W3CDTF">2015-06-03T16:35:15Z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69108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D5.0.2</vt:lpwstr>
  </property>
</Properties>
</file>