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06/01/2015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DISPOSITIF </a:t>
            </a:r>
            <a:r>
              <a:rPr lang="fr-FR" sz="3000" dirty="0" smtClean="0"/>
              <a:t>NUTRIDAYS </a:t>
            </a:r>
            <a:r>
              <a:rPr lang="fr-FR" sz="3000" dirty="0" smtClean="0"/>
              <a:t>CHAT </a:t>
            </a:r>
            <a:r>
              <a:rPr lang="fr-FR" sz="3000" dirty="0" smtClean="0"/>
              <a:t>2015</a:t>
            </a:r>
            <a:br>
              <a:rPr lang="fr-FR" sz="3000" dirty="0" smtClean="0"/>
            </a:br>
            <a:r>
              <a:rPr lang="fr-FR" sz="3000" dirty="0" smtClean="0"/>
              <a:t>8 CUBES + ARCHE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N00197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4680520" cy="504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DISPOSITIF NUTRIDAYS CHAT 2015 8 CUBES + ARCHE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14</cp:revision>
  <cp:lastPrinted>2014-03-04T14:30:02Z</cp:lastPrinted>
  <dcterms:created xsi:type="dcterms:W3CDTF">2014-02-17T11:31:53Z</dcterms:created>
  <dcterms:modified xsi:type="dcterms:W3CDTF">2015-01-06T13:26:45Z</dcterms:modified>
</cp:coreProperties>
</file>