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.xml.rels" ContentType="application/vnd.openxmlformats-package.relationships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media/image3.png" ContentType="image/png"/>
  <Override PartName="/ppt/media/image2.png" ContentType="image/png"/>
  <Override PartName="/ppt/media/image1.png" ContentType="image/png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</p:sldMasterIdLst>
  <p:sldIdLst>
    <p:sldId id="256" r:id="rId3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37" name="" descr=""/>
          <p:cNvPicPr/>
          <p:nvPr/>
        </p:nvPicPr>
        <p:blipFill>
          <a:blip r:embed="rId2"/>
          <a:stretch/>
        </p:blipFill>
        <p:spPr>
          <a:xfrm>
            <a:off x="1734120" y="1599840"/>
            <a:ext cx="5674680" cy="4525560"/>
          </a:xfrm>
          <a:prstGeom prst="rect">
            <a:avLst/>
          </a:prstGeom>
          <a:ln>
            <a:noFill/>
          </a:ln>
        </p:spPr>
      </p:pic>
      <p:pic>
        <p:nvPicPr>
          <p:cNvPr id="38" name="" descr=""/>
          <p:cNvPicPr/>
          <p:nvPr/>
        </p:nvPicPr>
        <p:blipFill>
          <a:blip r:embed="rId3"/>
          <a:stretch/>
        </p:blipFill>
        <p:spPr>
          <a:xfrm>
            <a:off x="1734120" y="1599840"/>
            <a:ext cx="5674680" cy="452556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fr-FR" sz="4400" strike="noStrike">
                <a:solidFill>
                  <a:srgbClr val="000000"/>
                </a:solidFill>
                <a:latin typeface="Calibri"/>
              </a:rPr>
              <a:t>Cliquez pour éditer le format du texte-titreModifiez le style du titre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buSzPct val="45000"/>
              <a:buFont typeface="StarSymbol"/>
              <a:buChar char=""/>
            </a:pPr>
            <a:r>
              <a:rPr lang="fr-FR" sz="3200" strike="noStrike">
                <a:solidFill>
                  <a:srgbClr val="000000"/>
                </a:solidFill>
                <a:latin typeface="Calibri"/>
              </a:rPr>
              <a:t>Cliquez pour éditer le format du plan de texte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fr-FR" sz="3200" strike="noStrike">
                <a:solidFill>
                  <a:srgbClr val="000000"/>
                </a:solidFill>
                <a:latin typeface="Calibri"/>
              </a:rPr>
              <a:t>Second niveau de plan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fr-FR" sz="3200" strike="noStrike">
                <a:solidFill>
                  <a:srgbClr val="000000"/>
                </a:solidFill>
                <a:latin typeface="Calibri"/>
              </a:rPr>
              <a:t>Troisième niveau de plan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fr-FR" sz="3200" strike="noStrike">
                <a:solidFill>
                  <a:srgbClr val="000000"/>
                </a:solidFill>
                <a:latin typeface="Calibri"/>
              </a:rPr>
              <a:t>Quatrième niveau de plan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fr-FR" sz="3200" strike="noStrike">
                <a:solidFill>
                  <a:srgbClr val="000000"/>
                </a:solidFill>
                <a:latin typeface="Calibri"/>
              </a:rPr>
              <a:t>Cinquième niveau de plan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fr-FR" sz="3200" strike="noStrike">
                <a:solidFill>
                  <a:srgbClr val="000000"/>
                </a:solidFill>
                <a:latin typeface="Calibri"/>
              </a:rPr>
              <a:t>Sixième niveau de plan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fr-FR" sz="3200" strike="noStrike">
                <a:solidFill>
                  <a:srgbClr val="000000"/>
                </a:solidFill>
                <a:latin typeface="Calibri"/>
              </a:rPr>
              <a:t>Septième niveau de planModifiez les styles du texte du masque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fr-FR" sz="2800" strike="noStrike">
                <a:solidFill>
                  <a:srgbClr val="000000"/>
                </a:solidFill>
                <a:latin typeface="Calibri"/>
              </a:rPr>
              <a:t>Deuxième niveau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fr-FR" sz="2400" strike="noStrike">
                <a:solidFill>
                  <a:srgbClr val="000000"/>
                </a:solidFill>
                <a:latin typeface="Calibri"/>
              </a:rPr>
              <a:t>Troisième niveau</a:t>
            </a:r>
            <a:endParaRPr/>
          </a:p>
          <a:p>
            <a:pPr lvl="3">
              <a:lnSpc>
                <a:spcPct val="100000"/>
              </a:lnSpc>
              <a:buFont typeface="Arial"/>
              <a:buChar char="–"/>
            </a:pPr>
            <a:r>
              <a:rPr lang="fr-FR" sz="2000" strike="noStrike">
                <a:solidFill>
                  <a:srgbClr val="000000"/>
                </a:solidFill>
                <a:latin typeface="Calibri"/>
              </a:rPr>
              <a:t>Quatrième niveau</a:t>
            </a:r>
            <a:endParaRPr/>
          </a:p>
          <a:p>
            <a:pPr lvl="4">
              <a:lnSpc>
                <a:spcPct val="100000"/>
              </a:lnSpc>
              <a:buFont typeface="Arial"/>
              <a:buChar char="»"/>
            </a:pPr>
            <a:r>
              <a:rPr lang="fr-FR" sz="2000" strike="noStrike">
                <a:solidFill>
                  <a:srgbClr val="000000"/>
                </a:solidFill>
                <a:latin typeface="Calibri"/>
              </a:rPr>
              <a:t>Cinquième niveau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fr-FR" sz="1200" strike="noStrike">
                <a:solidFill>
                  <a:srgbClr val="8b8b8b"/>
                </a:solidFill>
                <a:latin typeface="Calibri"/>
              </a:rPr>
              <a:t>15/07/2015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A7E0C87A-E312-480E-8F8D-5847A20EA31E}" type="slidenum">
              <a:rPr lang="fr-FR" sz="1200" strike="noStrike">
                <a:solidFill>
                  <a:srgbClr val="8b8b8b"/>
                </a:solidFill>
                <a:latin typeface="Calibri"/>
              </a:rPr>
              <a:t>&lt;numéro&gt;</a:t>
            </a:fld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Shape 1"/>
          <p:cNvSpPr txBox="1"/>
          <p:nvPr/>
        </p:nvSpPr>
        <p:spPr>
          <a:xfrm>
            <a:off x="251640" y="260640"/>
            <a:ext cx="871272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lang="fr-FR" sz="3000" strike="noStrike">
                <a:solidFill>
                  <a:srgbClr val="000000"/>
                </a:solidFill>
                <a:latin typeface="Calibri"/>
              </a:rPr>
              <a:t>HABILLAGE TG CHATON FR419/420/421</a:t>
            </a:r>
            <a:endParaRPr/>
          </a:p>
        </p:txBody>
      </p:sp>
      <p:sp>
        <p:nvSpPr>
          <p:cNvPr id="40" name="CustomShape 2"/>
          <p:cNvSpPr/>
          <p:nvPr/>
        </p:nvSpPr>
        <p:spPr>
          <a:xfrm>
            <a:off x="5904720" y="2993040"/>
            <a:ext cx="2579400" cy="1004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i="1" lang="fr-FR" sz="3000" strike="noStrike" u="sng">
                <a:solidFill>
                  <a:srgbClr val="ff0000"/>
                </a:solidFill>
                <a:latin typeface="Calibri"/>
              </a:rPr>
              <a:t>CODE MINOS </a:t>
            </a:r>
            <a:r>
              <a:rPr lang="fr-FR" sz="3000" strike="noStrike">
                <a:solidFill>
                  <a:srgbClr val="ff0000"/>
                </a:solidFill>
                <a:latin typeface="Calibri"/>
              </a:rPr>
              <a:t>: </a:t>
            </a:r>
            <a:endParaRPr/>
          </a:p>
          <a:p>
            <a:pPr algn="ctr">
              <a:lnSpc>
                <a:spcPct val="100000"/>
              </a:lnSpc>
            </a:pPr>
            <a:r>
              <a:rPr lang="fr-FR" sz="3000" strike="noStrike">
                <a:solidFill>
                  <a:srgbClr val="ff0000"/>
                </a:solidFill>
                <a:latin typeface="Calibri"/>
              </a:rPr>
              <a:t>N00225</a:t>
            </a:r>
            <a:endParaRPr/>
          </a:p>
        </p:txBody>
      </p:sp>
      <p:sp>
        <p:nvSpPr>
          <p:cNvPr id="41" name="CustomShape 3"/>
          <p:cNvSpPr/>
          <p:nvPr/>
        </p:nvSpPr>
        <p:spPr>
          <a:xfrm>
            <a:off x="7102080" y="1900440"/>
            <a:ext cx="184320" cy="36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42" name="Image 6" descr=""/>
          <p:cNvPicPr/>
          <p:nvPr/>
        </p:nvPicPr>
        <p:blipFill>
          <a:blip r:embed="rId1"/>
          <a:stretch/>
        </p:blipFill>
        <p:spPr>
          <a:xfrm>
            <a:off x="1763640" y="1340640"/>
            <a:ext cx="3024000" cy="4978800"/>
          </a:xfrm>
          <a:prstGeom prst="rect">
            <a:avLst/>
          </a:prstGeom>
          <a:ln>
            <a:noFill/>
          </a:ln>
        </p:spPr>
      </p:pic>
      <p:sp>
        <p:nvSpPr>
          <p:cNvPr id="43" name="TextShape 4"/>
          <p:cNvSpPr txBox="1"/>
          <p:nvPr/>
        </p:nvSpPr>
        <p:spPr>
          <a:xfrm>
            <a:off x="7091640" y="5616000"/>
            <a:ext cx="1654560" cy="3434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lang="fr-FR">
                <a:latin typeface="Arial"/>
              </a:rPr>
              <a:t>kits sur palette</a:t>
            </a:r>
            <a:endParaRPr/>
          </a:p>
        </p:txBody>
      </p:sp>
      <p:sp>
        <p:nvSpPr>
          <p:cNvPr id="44" name="Line 5"/>
          <p:cNvSpPr/>
          <p:nvPr/>
        </p:nvSpPr>
        <p:spPr>
          <a:xfrm flipH="1">
            <a:off x="5328000" y="5904000"/>
            <a:ext cx="1656000" cy="0"/>
          </a:xfrm>
          <a:prstGeom prst="line">
            <a:avLst/>
          </a:prstGeom>
          <a:ln>
            <a:solidFill>
              <a:srgbClr val="000000"/>
            </a:solidFill>
          </a:ln>
        </p:spPr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