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planModifiez les styles du texte du masque</a:t>
            </a:r>
            <a:endParaRPr/>
          </a:p>
          <a:p>
            <a:pPr lvl="1" marL="743040" indent="-285480">
              <a:lnSpc>
                <a:spcPct val="100000"/>
              </a:lnSpc>
              <a:buFont typeface="Arial"/>
              <a:buChar char="–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/>
          </a:p>
          <a:p>
            <a:pPr lvl="2" marL="1143000" indent="-228240">
              <a:lnSpc>
                <a:spcPct val="100000"/>
              </a:lnSpc>
              <a:buFont typeface="Arial"/>
              <a:buChar char="•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/>
          </a:p>
          <a:p>
            <a:pPr lvl="3" marL="1600200" indent="-228240">
              <a:lnSpc>
                <a:spcPct val="100000"/>
              </a:lnSpc>
              <a:buFont typeface="Arial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/>
          </a:p>
          <a:p>
            <a:pPr lvl="4" marL="2057400" indent="-228240">
              <a:lnSpc>
                <a:spcPct val="100000"/>
              </a:lnSpc>
              <a:buFont typeface="Arial"/>
              <a:buChar char="»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04/12/2015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B97F2F3-4E56-4483-A48A-D6893C8C7F29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51640" y="260640"/>
            <a:ext cx="87127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DISPLAY GENERIQUE CHAT 2015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5904720" y="2993040"/>
            <a:ext cx="2579400" cy="100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N00220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Picture 4" descr=""/>
          <p:cNvPicPr/>
          <p:nvPr/>
        </p:nvPicPr>
        <p:blipFill>
          <a:blip r:embed="rId1"/>
          <a:stretch/>
        </p:blipFill>
        <p:spPr>
          <a:xfrm>
            <a:off x="1835640" y="1609200"/>
            <a:ext cx="2880000" cy="479916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Application>LibreOffice/5.0.2.2$MacOSX_X86_64 LibreOffice_project/37b43f919e4de5eeaca9b9755ed688758a8251fe</Application>
  <Paragraphs>3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language>fr-FR</dc:language>
  <cp:lastModifiedBy>Teillagorry, Rachel</cp:lastModifiedBy>
  <cp:lastPrinted>2015-12-04T10:25:34Z</cp:lastPrinted>
  <dcterms:modified xsi:type="dcterms:W3CDTF">2015-02-24T08:58:40Z</dcterms:modified>
  <cp:revision>19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