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4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16/03/2015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598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16/03/2015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6677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16/03/2015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1355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16/03/2015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9087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16/03/2015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0145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16/03/2015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5428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16/03/2015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9519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16/03/2015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3019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16/03/2015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4903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16/03/2015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285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16/03/2015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866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625BB-B5B1-475B-9931-10B063C36076}" type="datetimeFigureOut">
              <a:rPr lang="fr-FR" smtClean="0"/>
              <a:t>16/03/2015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8904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712968" cy="1143000"/>
          </a:xfrm>
        </p:spPr>
        <p:txBody>
          <a:bodyPr>
            <a:normAutofit/>
          </a:bodyPr>
          <a:lstStyle/>
          <a:p>
            <a:r>
              <a:rPr lang="fr-FR" sz="3200" dirty="0" smtClean="0"/>
              <a:t>KIT STICKERS POUR PERSONNALISER LES PLV « BOITES A OUTILS » AUX PROMOS</a:t>
            </a:r>
            <a:endParaRPr lang="fr-FR" sz="3200" dirty="0"/>
          </a:p>
        </p:txBody>
      </p:sp>
      <p:sp>
        <p:nvSpPr>
          <p:cNvPr id="10" name="Rectangle 9"/>
          <p:cNvSpPr/>
          <p:nvPr/>
        </p:nvSpPr>
        <p:spPr>
          <a:xfrm>
            <a:off x="7102165" y="1900600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1700808"/>
            <a:ext cx="1795860" cy="1790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1988840"/>
            <a:ext cx="1716307" cy="17190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2952" y="2852936"/>
            <a:ext cx="1799571" cy="1805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4797152"/>
            <a:ext cx="1736168" cy="17333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3789040"/>
            <a:ext cx="1723852" cy="1723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4941168"/>
            <a:ext cx="1729438" cy="17322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584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7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KIT STICKERS POUR PERSONNALISER LES PLV « BOITES A OUTILS » AUX PROMOS</vt:lpstr>
    </vt:vector>
  </TitlesOfParts>
  <Company>Royal Canin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Teillagorry, Rachel</dc:creator>
  <cp:lastModifiedBy>Teillagorry, Rachel</cp:lastModifiedBy>
  <cp:revision>21</cp:revision>
  <cp:lastPrinted>2014-03-04T14:30:02Z</cp:lastPrinted>
  <dcterms:created xsi:type="dcterms:W3CDTF">2014-02-17T11:31:53Z</dcterms:created>
  <dcterms:modified xsi:type="dcterms:W3CDTF">2015-03-16T10:44:27Z</dcterms:modified>
</cp:coreProperties>
</file>