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24/02/2015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CHIEN 2015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N00195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2834083" cy="477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CHIEN 2015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16</cp:revision>
  <cp:lastPrinted>2014-03-04T14:30:02Z</cp:lastPrinted>
  <dcterms:created xsi:type="dcterms:W3CDTF">2014-02-17T11:31:53Z</dcterms:created>
  <dcterms:modified xsi:type="dcterms:W3CDTF">2015-02-24T09:04:44Z</dcterms:modified>
</cp:coreProperties>
</file>