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</p:spPr>
        <p:txBody>
          <a:bodyPr>
            <a:normAutofit/>
          </a:bodyPr>
          <a:lstStyle/>
          <a:p>
            <a:r>
              <a:rPr lang="fr-FR" sz="3000" dirty="0" smtClean="0"/>
              <a:t>HABILLAGE TG CHATON FR395/399/397 2015</a:t>
            </a:r>
            <a:endParaRPr lang="fr-FR" sz="3000" dirty="0"/>
          </a:p>
        </p:txBody>
      </p:sp>
      <p:sp>
        <p:nvSpPr>
          <p:cNvPr id="4" name="ZoneTexte 3"/>
          <p:cNvSpPr txBox="1"/>
          <p:nvPr/>
        </p:nvSpPr>
        <p:spPr>
          <a:xfrm>
            <a:off x="5904641" y="2993175"/>
            <a:ext cx="2579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 </a:t>
            </a: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N00225</a:t>
            </a: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340768"/>
            <a:ext cx="2520280" cy="4979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9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HABILLAGE TG CHATON FR395/399/397 2015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Teillagorry, Rachel</cp:lastModifiedBy>
  <cp:revision>17</cp:revision>
  <cp:lastPrinted>2014-03-04T14:30:02Z</cp:lastPrinted>
  <dcterms:created xsi:type="dcterms:W3CDTF">2014-02-17T11:31:53Z</dcterms:created>
  <dcterms:modified xsi:type="dcterms:W3CDTF">2015-02-24T09:05:48Z</dcterms:modified>
</cp:coreProperties>
</file>