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DISPLAY </a:t>
            </a:r>
            <a:r>
              <a:rPr lang="fr-FR" sz="3000" dirty="0" smtClean="0"/>
              <a:t>¼ PALETTE GENERIQUE </a:t>
            </a:r>
            <a:r>
              <a:rPr lang="fr-FR" sz="3000" dirty="0" smtClean="0"/>
              <a:t>CHAT 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N00220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09121"/>
            <a:ext cx="2880320" cy="479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DISPLAY ¼ PALETTE GENERIQUE CHAT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20</cp:revision>
  <cp:lastPrinted>2014-03-04T14:30:02Z</cp:lastPrinted>
  <dcterms:created xsi:type="dcterms:W3CDTF">2014-02-17T11:31:53Z</dcterms:created>
  <dcterms:modified xsi:type="dcterms:W3CDTF">2015-02-24T09:03:01Z</dcterms:modified>
</cp:coreProperties>
</file>