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media/image3.png" ContentType="image/png"/>
  <Override PartName="/ppt/media/image2.png" ContentType="image/png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4120" y="1599840"/>
            <a:ext cx="567468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4120" y="1599840"/>
            <a:ext cx="567468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4400" strike="noStrike">
                <a:solidFill>
                  <a:srgbClr val="000000"/>
                </a:solidFill>
                <a:latin typeface="Calibri"/>
              </a:rPr>
              <a:t>Cliquez pour éditer le format du texte-titreModifiez le style du titre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fr-FR" sz="3200" strike="noStrike">
                <a:solidFill>
                  <a:srgbClr val="000000"/>
                </a:solidFill>
                <a:latin typeface="Calibri"/>
              </a:rPr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 sz="3200" strike="noStrike">
                <a:solidFill>
                  <a:srgbClr val="000000"/>
                </a:solidFill>
                <a:latin typeface="Calibri"/>
              </a:rPr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 sz="3200" strike="noStrike">
                <a:solidFill>
                  <a:srgbClr val="000000"/>
                </a:solidFill>
                <a:latin typeface="Calibri"/>
              </a:rPr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 sz="3200" strike="noStrike">
                <a:solidFill>
                  <a:srgbClr val="000000"/>
                </a:solidFill>
                <a:latin typeface="Calibri"/>
              </a:rPr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 sz="3200" strike="noStrike">
                <a:solidFill>
                  <a:srgbClr val="000000"/>
                </a:solidFill>
                <a:latin typeface="Calibri"/>
              </a:rPr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 sz="3200" strike="noStrike">
                <a:solidFill>
                  <a:srgbClr val="000000"/>
                </a:solidFill>
                <a:latin typeface="Calibri"/>
              </a:rPr>
              <a:t>Sixième niveau de plan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fr-FR" sz="3200" strike="noStrike">
                <a:solidFill>
                  <a:srgbClr val="000000"/>
                </a:solidFill>
                <a:latin typeface="Calibri"/>
              </a:rPr>
              <a:t>Septième niveau de planModifiez les styles du texte du masque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fr-FR" sz="2800" strike="noStrike">
                <a:solidFill>
                  <a:srgbClr val="000000"/>
                </a:solidFill>
                <a:latin typeface="Calibri"/>
              </a:rPr>
              <a:t>Deuxième niveau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fr-FR" sz="2400" strike="noStrike">
                <a:solidFill>
                  <a:srgbClr val="000000"/>
                </a:solidFill>
                <a:latin typeface="Calibri"/>
              </a:rPr>
              <a:t>Troisième niveau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fr-FR" sz="2000" strike="noStrike">
                <a:solidFill>
                  <a:srgbClr val="000000"/>
                </a:solidFill>
                <a:latin typeface="Calibri"/>
              </a:rPr>
              <a:t>Quatrième niveau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fr-FR" sz="2000" strike="noStrike">
                <a:solidFill>
                  <a:srgbClr val="000000"/>
                </a:solidFill>
                <a:latin typeface="Calibri"/>
              </a:rPr>
              <a:t>Cinquième niveau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fr-FR" sz="1200" strike="noStrike">
                <a:solidFill>
                  <a:srgbClr val="8b8b8b"/>
                </a:solidFill>
                <a:latin typeface="Calibri"/>
              </a:rPr>
              <a:t>02/07/2015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2B18782C-CB10-424F-B90D-BA35855978FA}" type="slidenum">
              <a:rPr lang="fr-FR" sz="1200" strike="noStrike">
                <a:solidFill>
                  <a:srgbClr val="8b8b8b"/>
                </a:solidFill>
                <a:latin typeface="Calibri"/>
              </a:rPr>
              <a:t>&lt;numéro&gt;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251640" y="260640"/>
            <a:ext cx="87127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3000" strike="noStrike">
                <a:solidFill>
                  <a:srgbClr val="000000"/>
                </a:solidFill>
                <a:latin typeface="Calibri"/>
              </a:rPr>
              <a:t>HABILLAGE TG NUTRIDAYS CHIEN 2015</a:t>
            </a:r>
            <a:endParaRPr/>
          </a:p>
        </p:txBody>
      </p:sp>
      <p:sp>
        <p:nvSpPr>
          <p:cNvPr id="40" name="CustomShape 2"/>
          <p:cNvSpPr/>
          <p:nvPr/>
        </p:nvSpPr>
        <p:spPr>
          <a:xfrm>
            <a:off x="5904720" y="2993040"/>
            <a:ext cx="2579400" cy="1004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i="1" lang="fr-FR" sz="3000" strike="noStrike" u="sng">
                <a:solidFill>
                  <a:srgbClr val="ff0000"/>
                </a:solidFill>
                <a:latin typeface="Calibri"/>
              </a:rPr>
              <a:t>CODE MINOS </a:t>
            </a:r>
            <a:r>
              <a:rPr lang="fr-FR" sz="3000" strike="noStrike">
                <a:solidFill>
                  <a:srgbClr val="ff0000"/>
                </a:solidFill>
                <a:latin typeface="Calibri"/>
              </a:rPr>
              <a:t>: 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3000" strike="noStrike">
                <a:solidFill>
                  <a:srgbClr val="ff0000"/>
                </a:solidFill>
                <a:latin typeface="Calibri"/>
              </a:rPr>
              <a:t>N00238</a:t>
            </a:r>
            <a:endParaRPr/>
          </a:p>
        </p:txBody>
      </p:sp>
      <p:sp>
        <p:nvSpPr>
          <p:cNvPr id="41" name="CustomShape 3"/>
          <p:cNvSpPr/>
          <p:nvPr/>
        </p:nvSpPr>
        <p:spPr>
          <a:xfrm>
            <a:off x="7102080" y="190044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2" name="Picture 2" descr=""/>
          <p:cNvPicPr/>
          <p:nvPr/>
        </p:nvPicPr>
        <p:blipFill>
          <a:blip r:embed="rId1"/>
          <a:stretch/>
        </p:blipFill>
        <p:spPr>
          <a:xfrm>
            <a:off x="1187640" y="1156680"/>
            <a:ext cx="3828960" cy="5947560"/>
          </a:xfrm>
          <a:prstGeom prst="rect">
            <a:avLst/>
          </a:prstGeom>
          <a:ln>
            <a:noFill/>
          </a:ln>
        </p:spPr>
      </p:pic>
      <p:sp>
        <p:nvSpPr>
          <p:cNvPr id="43" name="TextShape 4"/>
          <p:cNvSpPr txBox="1"/>
          <p:nvPr/>
        </p:nvSpPr>
        <p:spPr>
          <a:xfrm>
            <a:off x="5760000" y="5163480"/>
            <a:ext cx="2592000" cy="596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fr-FR">
                <a:latin typeface="Arial"/>
              </a:rPr>
              <a:t>Quantité sur la palette :</a:t>
            </a:r>
            <a:endParaRPr/>
          </a:p>
          <a:p>
            <a:endParaRPr/>
          </a:p>
        </p:txBody>
      </p:sp>
      <p:sp>
        <p:nvSpPr>
          <p:cNvPr id="44" name="Line 5"/>
          <p:cNvSpPr/>
          <p:nvPr/>
        </p:nvSpPr>
        <p:spPr>
          <a:xfrm>
            <a:off x="5688000" y="6192000"/>
            <a:ext cx="2664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