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9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67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35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08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14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42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51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01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90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8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6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625BB-B5B1-475B-9931-10B063C36076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6279-587A-4D88-8299-0BC5174AA4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90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000" dirty="0" smtClean="0"/>
              <a:t>LOT 2 HABILLAGES PORTIQUE</a:t>
            </a:r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000" dirty="0" smtClean="0"/>
              <a:t>OPERATION SPA</a:t>
            </a:r>
            <a:r>
              <a:rPr lang="fr-FR" sz="3000" dirty="0" smtClean="0"/>
              <a:t/>
            </a:r>
            <a:br>
              <a:rPr lang="fr-FR" sz="3000" dirty="0" smtClean="0"/>
            </a:br>
            <a:endParaRPr lang="fr-FR" sz="3000" dirty="0"/>
          </a:p>
        </p:txBody>
      </p:sp>
      <p:sp>
        <p:nvSpPr>
          <p:cNvPr id="4" name="ZoneTexte 3"/>
          <p:cNvSpPr txBox="1"/>
          <p:nvPr/>
        </p:nvSpPr>
        <p:spPr>
          <a:xfrm>
            <a:off x="5997007" y="2311523"/>
            <a:ext cx="25797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i="1" u="sng" dirty="0" smtClean="0">
                <a:solidFill>
                  <a:srgbClr val="FF0000"/>
                </a:solidFill>
              </a:rPr>
              <a:t>CODE MINOS </a:t>
            </a:r>
            <a:r>
              <a:rPr lang="fr-FR" sz="3000" dirty="0" smtClean="0">
                <a:solidFill>
                  <a:srgbClr val="FF0000"/>
                </a:solidFill>
              </a:rPr>
              <a:t>: </a:t>
            </a:r>
          </a:p>
          <a:p>
            <a:pPr algn="ctr"/>
            <a:r>
              <a:rPr lang="fr-FR" sz="3000" dirty="0" smtClean="0">
                <a:solidFill>
                  <a:srgbClr val="FF0000"/>
                </a:solidFill>
              </a:rPr>
              <a:t>N00249</a:t>
            </a:r>
            <a:endParaRPr lang="fr-FR" sz="3000" dirty="0" smtClean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02165" y="1900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1412776"/>
            <a:ext cx="115212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2537246" cy="419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LOT 2 HABILLAGES PORTIQUE OPERATION SPA </vt:lpstr>
    </vt:vector>
  </TitlesOfParts>
  <Company>Royal Canin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Teillagorry, Rachel</dc:creator>
  <cp:lastModifiedBy>Teillagorry, Rachel</cp:lastModifiedBy>
  <cp:revision>20</cp:revision>
  <cp:lastPrinted>2014-03-04T14:30:02Z</cp:lastPrinted>
  <dcterms:created xsi:type="dcterms:W3CDTF">2014-02-17T11:31:53Z</dcterms:created>
  <dcterms:modified xsi:type="dcterms:W3CDTF">2015-08-14T11:41:02Z</dcterms:modified>
</cp:coreProperties>
</file>