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14/08/2015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000" dirty="0" smtClean="0"/>
              <a:t>LOT 2 HABILLAGES PORTIQUE</a:t>
            </a:r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000" dirty="0" smtClean="0"/>
              <a:t>OPERATION SPA</a:t>
            </a:r>
            <a:r>
              <a:rPr lang="fr-FR" sz="3000" dirty="0" smtClean="0"/>
              <a:t/>
            </a:r>
            <a:br>
              <a:rPr lang="fr-FR" sz="3000" dirty="0" smtClean="0"/>
            </a:b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97007" y="2311523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N00249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2537246" cy="419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LOT 2 HABILLAGES PORTIQUE OPERATION SPA 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20</cp:revision>
  <cp:lastPrinted>2014-03-04T14:30:02Z</cp:lastPrinted>
  <dcterms:created xsi:type="dcterms:W3CDTF">2014-02-17T11:31:53Z</dcterms:created>
  <dcterms:modified xsi:type="dcterms:W3CDTF">2015-08-14T11:41:02Z</dcterms:modified>
</cp:coreProperties>
</file>