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143000"/>
          </a:xfrm>
        </p:spPr>
        <p:txBody>
          <a:bodyPr>
            <a:normAutofit/>
          </a:bodyPr>
          <a:lstStyle/>
          <a:p>
            <a:r>
              <a:rPr lang="fr-FR" sz="3000" dirty="0" smtClean="0"/>
              <a:t>TOTEM BELLE ET SEBASTIEN</a:t>
            </a:r>
            <a:endParaRPr lang="fr-FR" sz="3000" dirty="0"/>
          </a:p>
        </p:txBody>
      </p:sp>
      <p:sp>
        <p:nvSpPr>
          <p:cNvPr id="4" name="ZoneTexte 3"/>
          <p:cNvSpPr txBox="1"/>
          <p:nvPr/>
        </p:nvSpPr>
        <p:spPr>
          <a:xfrm>
            <a:off x="5220072" y="2924944"/>
            <a:ext cx="25797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MINOS </a:t>
            </a:r>
            <a:r>
              <a:rPr lang="fr-FR" sz="3000" dirty="0" smtClean="0">
                <a:solidFill>
                  <a:srgbClr val="FF0000"/>
                </a:solidFill>
              </a:rPr>
              <a:t>: </a:t>
            </a:r>
          </a:p>
          <a:p>
            <a:pPr algn="ctr"/>
            <a:r>
              <a:rPr lang="fr-FR" sz="3000" dirty="0" smtClean="0">
                <a:solidFill>
                  <a:srgbClr val="FF0000"/>
                </a:solidFill>
              </a:rPr>
              <a:t>N00236</a:t>
            </a:r>
            <a:endParaRPr lang="fr-FR" sz="3000" dirty="0" smtClean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196752"/>
            <a:ext cx="1872208" cy="5295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58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8</Words>
  <Application>Microsoft Office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TOTEM BELLE ET SEBASTIEN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Teillagorry, Rachel</cp:lastModifiedBy>
  <cp:revision>16</cp:revision>
  <cp:lastPrinted>2014-03-04T14:30:02Z</cp:lastPrinted>
  <dcterms:created xsi:type="dcterms:W3CDTF">2014-02-17T11:31:53Z</dcterms:created>
  <dcterms:modified xsi:type="dcterms:W3CDTF">2015-05-05T15:05:39Z</dcterms:modified>
</cp:coreProperties>
</file>