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24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82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8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05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0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46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10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9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0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0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29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3543-BB58-4B05-B438-12353E0DF74A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6582D-10B8-40FE-8A80-24B6A7FAE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1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850425"/>
            <a:ext cx="730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TOTEM BELLE ET SEBASTIEN 2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6747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b="1" u="sng" dirty="0" smtClean="0"/>
              <a:t>FEUILLE DE ROUTE</a:t>
            </a:r>
            <a:endParaRPr lang="fr-FR" sz="32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5771771" y="2708920"/>
            <a:ext cx="29512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b="1" i="1" u="sng" dirty="0" smtClean="0">
                <a:solidFill>
                  <a:srgbClr val="FF0000"/>
                </a:solidFill>
              </a:rPr>
              <a:t>CODE MINOS :</a:t>
            </a:r>
          </a:p>
          <a:p>
            <a:pPr algn="ctr"/>
            <a:r>
              <a:rPr lang="fr-FR" sz="3600" b="1" i="1" dirty="0" smtClean="0">
                <a:solidFill>
                  <a:srgbClr val="FF0000"/>
                </a:solidFill>
              </a:rPr>
              <a:t>N00250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R:\DepShare\marketing_f\00 - MARKETING POS\PROMOTIONS\PROMOS NATIONALES\2015\04 - EVENEMENTS\OP BELLE ET SEBASTIEN\0 - Mise en avant magasins\Versions finales\3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87" r="29159"/>
          <a:stretch/>
        </p:blipFill>
        <p:spPr bwMode="auto">
          <a:xfrm>
            <a:off x="467544" y="1700808"/>
            <a:ext cx="4778062" cy="464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654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Cicorelli, Pierre</dc:creator>
  <cp:lastModifiedBy>Cicorelli, Pierre</cp:lastModifiedBy>
  <cp:revision>2</cp:revision>
  <dcterms:created xsi:type="dcterms:W3CDTF">2015-08-17T12:58:58Z</dcterms:created>
  <dcterms:modified xsi:type="dcterms:W3CDTF">2015-09-01T12:29:48Z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-1792233570</vt:i4>
  </property>
  <property fmtid="{D5CDD505-2E9C-101B-9397-08002B2CF9AE}" pid="3" name="_NewReviewCycle">
    <vt:lpwstr/>
  </property>
  <property fmtid="{D5CDD505-2E9C-101B-9397-08002B2CF9AE}" pid="4" name="_EmailSubject">
    <vt:lpwstr>Feuilles de route.</vt:lpwstr>
  </property>
  <property fmtid="{D5CDD505-2E9C-101B-9397-08002B2CF9AE}" pid="5" name="_AuthorEmail">
    <vt:lpwstr>pierre.cicorelli@royalcanin.com</vt:lpwstr>
  </property>
  <property fmtid="{D5CDD505-2E9C-101B-9397-08002B2CF9AE}" pid="6" name="_AuthorEmailDisplayName">
    <vt:lpwstr>Cicorelli, Pierre</vt:lpwstr>
  </property>
</Properties>
</file>