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41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3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34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57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62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57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83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32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97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46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72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C4CBE-8E97-4F19-A173-843E9135E3CB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03CC9-4C69-4DE3-80C3-D1A593ED23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83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r.retif.be/media/image/twister-adhesif-13-x-75mm-par-20_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95008">
            <a:off x="4321228" y="4705083"/>
            <a:ext cx="2098626" cy="129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27584" y="850425"/>
            <a:ext cx="7308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/>
              <a:t>STOP RAYON</a:t>
            </a:r>
            <a:r>
              <a:rPr lang="fr-FR" sz="2800" b="1" dirty="0"/>
              <a:t> </a:t>
            </a:r>
            <a:r>
              <a:rPr lang="fr-FR" sz="2800" b="1" dirty="0" smtClean="0"/>
              <a:t>+ TWISTER METAL</a:t>
            </a:r>
          </a:p>
          <a:p>
            <a:pPr algn="ctr"/>
            <a:r>
              <a:rPr lang="fr-FR" sz="2800" b="1" dirty="0" smtClean="0"/>
              <a:t>BELLE ET SEBASTIEN 2 </a:t>
            </a:r>
          </a:p>
        </p:txBody>
      </p:sp>
      <p:sp>
        <p:nvSpPr>
          <p:cNvPr id="6" name="Rectangle 5"/>
          <p:cNvSpPr/>
          <p:nvPr/>
        </p:nvSpPr>
        <p:spPr>
          <a:xfrm>
            <a:off x="2195736" y="67473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3200" b="1" u="sng" dirty="0" smtClean="0"/>
              <a:t>FEUILLE DE ROUTE</a:t>
            </a:r>
            <a:endParaRPr lang="fr-FR" sz="3200" b="1" u="sng" dirty="0"/>
          </a:p>
        </p:txBody>
      </p:sp>
      <p:sp>
        <p:nvSpPr>
          <p:cNvPr id="7" name="Rectangle 6"/>
          <p:cNvSpPr/>
          <p:nvPr/>
        </p:nvSpPr>
        <p:spPr>
          <a:xfrm>
            <a:off x="5771771" y="2708920"/>
            <a:ext cx="295125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600" b="1" i="1" u="sng" dirty="0" smtClean="0">
                <a:solidFill>
                  <a:srgbClr val="FF0000"/>
                </a:solidFill>
              </a:rPr>
              <a:t>CODE MINOS :</a:t>
            </a:r>
          </a:p>
          <a:p>
            <a:pPr algn="ctr"/>
            <a:r>
              <a:rPr lang="fr-FR" sz="3600" b="1" i="1" dirty="0" smtClean="0">
                <a:solidFill>
                  <a:srgbClr val="FF0000"/>
                </a:solidFill>
              </a:rPr>
              <a:t>821 839</a:t>
            </a:r>
            <a:endParaRPr lang="fr-FR" sz="3600" b="1" i="1" dirty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4044875" cy="40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5303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Takvorian, Victor</dc:creator>
  <cp:lastModifiedBy>Cicorelli, Pierre</cp:lastModifiedBy>
  <cp:revision>3</cp:revision>
  <dcterms:created xsi:type="dcterms:W3CDTF">2015-07-09T12:59:54Z</dcterms:created>
  <dcterms:modified xsi:type="dcterms:W3CDTF">2015-09-01T12:33:32Z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-1077657855</vt:i4>
  </property>
  <property fmtid="{D5CDD505-2E9C-101B-9397-08002B2CF9AE}" pid="3" name="_NewReviewCycle">
    <vt:lpwstr/>
  </property>
  <property fmtid="{D5CDD505-2E9C-101B-9397-08002B2CF9AE}" pid="4" name="_EmailSubject">
    <vt:lpwstr>Feuilles de route.</vt:lpwstr>
  </property>
  <property fmtid="{D5CDD505-2E9C-101B-9397-08002B2CF9AE}" pid="5" name="_AuthorEmail">
    <vt:lpwstr>pierre.cicorelli@royalcanin.com</vt:lpwstr>
  </property>
  <property fmtid="{D5CDD505-2E9C-101B-9397-08002B2CF9AE}" pid="6" name="_AuthorEmailDisplayName">
    <vt:lpwstr>Cicorelli, Pierre</vt:lpwstr>
  </property>
</Properties>
</file>