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2609-07E3-478F-9892-CD7C73750BA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BB10-FD7B-486D-8E6E-8BB5043DD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01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2609-07E3-478F-9892-CD7C73750BA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BB10-FD7B-486D-8E6E-8BB5043DD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28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2609-07E3-478F-9892-CD7C73750BA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BB10-FD7B-486D-8E6E-8BB5043DD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8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2609-07E3-478F-9892-CD7C73750BA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BB10-FD7B-486D-8E6E-8BB5043DD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02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2609-07E3-478F-9892-CD7C73750BA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BB10-FD7B-486D-8E6E-8BB5043DD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09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2609-07E3-478F-9892-CD7C73750BA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BB10-FD7B-486D-8E6E-8BB5043DD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178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2609-07E3-478F-9892-CD7C73750BA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BB10-FD7B-486D-8E6E-8BB5043DD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30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2609-07E3-478F-9892-CD7C73750BA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BB10-FD7B-486D-8E6E-8BB5043DD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95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2609-07E3-478F-9892-CD7C73750BA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BB10-FD7B-486D-8E6E-8BB5043DD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7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2609-07E3-478F-9892-CD7C73750BA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BB10-FD7B-486D-8E6E-8BB5043DD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5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2609-07E3-478F-9892-CD7C73750BA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BB10-FD7B-486D-8E6E-8BB5043DD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94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82609-07E3-478F-9892-CD7C73750BA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DBB10-FD7B-486D-8E6E-8BB5043DD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78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850425"/>
            <a:ext cx="7308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/>
              <a:t>LOT 4 CUBES JOINT CARE </a:t>
            </a:r>
          </a:p>
        </p:txBody>
      </p:sp>
      <p:sp>
        <p:nvSpPr>
          <p:cNvPr id="5" name="Rectangle 4"/>
          <p:cNvSpPr/>
          <p:nvPr/>
        </p:nvSpPr>
        <p:spPr>
          <a:xfrm>
            <a:off x="2195736" y="67473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3200" b="1" u="sng" dirty="0" smtClean="0"/>
              <a:t>FEUILLE DE ROUTE</a:t>
            </a:r>
            <a:endParaRPr lang="fr-FR" sz="3200" b="1" u="sng" dirty="0"/>
          </a:p>
        </p:txBody>
      </p:sp>
      <p:sp>
        <p:nvSpPr>
          <p:cNvPr id="6" name="Rectangle 5"/>
          <p:cNvSpPr/>
          <p:nvPr/>
        </p:nvSpPr>
        <p:spPr>
          <a:xfrm>
            <a:off x="5771771" y="2708920"/>
            <a:ext cx="295125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600" b="1" i="1" u="sng" dirty="0" smtClean="0">
                <a:solidFill>
                  <a:srgbClr val="FF0000"/>
                </a:solidFill>
              </a:rPr>
              <a:t>CODE MINOS :</a:t>
            </a:r>
          </a:p>
          <a:p>
            <a:pPr algn="ctr"/>
            <a:r>
              <a:rPr lang="fr-FR" sz="3600" b="1" i="1" dirty="0" smtClean="0">
                <a:solidFill>
                  <a:srgbClr val="FF0000"/>
                </a:solidFill>
              </a:rPr>
              <a:t>821 838</a:t>
            </a:r>
            <a:endParaRPr lang="fr-FR" sz="3600" b="1" i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R:\DepShare\marketing_f\00 - MARKETING POS\PROMOTIONS\PROMOS NATIONALES\2015\04 - EVENEMENTS\OP BELLE ET SEBASTIEN\0 - Mise en avant magasins\Versions finales\Cubes TG finalisé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71" t="35189" r="8067" b="20272"/>
          <a:stretch/>
        </p:blipFill>
        <p:spPr bwMode="auto">
          <a:xfrm>
            <a:off x="611560" y="2208101"/>
            <a:ext cx="4938068" cy="1701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R:\DepShare\marketing_f\00 - MARKETING POS\PROMOTIONS\PROMOS NATIONALES\2015\04 - EVENEMENTS\OP BELLE ET SEBASTIEN\0 - Mise en avant magasins\Versions finales\Cubes TG finalisé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71" t="35189" r="8067" b="20272"/>
          <a:stretch/>
        </p:blipFill>
        <p:spPr bwMode="auto">
          <a:xfrm>
            <a:off x="625576" y="4221088"/>
            <a:ext cx="4938068" cy="1701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4104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Cicorelli, Pierre</dc:creator>
  <cp:lastModifiedBy>Cicorelli, Pierre</cp:lastModifiedBy>
  <cp:revision>2</cp:revision>
  <dcterms:created xsi:type="dcterms:W3CDTF">2015-08-17T12:51:40Z</dcterms:created>
  <dcterms:modified xsi:type="dcterms:W3CDTF">2015-09-01T12:30:41Z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570994235</vt:i4>
  </property>
  <property fmtid="{D5CDD505-2E9C-101B-9397-08002B2CF9AE}" pid="3" name="_NewReviewCycle">
    <vt:lpwstr/>
  </property>
  <property fmtid="{D5CDD505-2E9C-101B-9397-08002B2CF9AE}" pid="4" name="_EmailSubject">
    <vt:lpwstr>Feuilles de route.</vt:lpwstr>
  </property>
  <property fmtid="{D5CDD505-2E9C-101B-9397-08002B2CF9AE}" pid="5" name="_AuthorEmail">
    <vt:lpwstr>pierre.cicorelli@royalcanin.com</vt:lpwstr>
  </property>
  <property fmtid="{D5CDD505-2E9C-101B-9397-08002B2CF9AE}" pid="6" name="_AuthorEmailDisplayName">
    <vt:lpwstr>Cicorelli, Pierre</vt:lpwstr>
  </property>
</Properties>
</file>