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6902-8F2F-42E0-A674-FC8F017C0B7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9D94-EA27-4A41-9D10-D75F054F5F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66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6902-8F2F-42E0-A674-FC8F017C0B7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9D94-EA27-4A41-9D10-D75F054F5F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123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6902-8F2F-42E0-A674-FC8F017C0B7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9D94-EA27-4A41-9D10-D75F054F5F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682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6902-8F2F-42E0-A674-FC8F017C0B7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9D94-EA27-4A41-9D10-D75F054F5F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14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6902-8F2F-42E0-A674-FC8F017C0B7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9D94-EA27-4A41-9D10-D75F054F5F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247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6902-8F2F-42E0-A674-FC8F017C0B7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9D94-EA27-4A41-9D10-D75F054F5F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491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6902-8F2F-42E0-A674-FC8F017C0B7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9D94-EA27-4A41-9D10-D75F054F5F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78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6902-8F2F-42E0-A674-FC8F017C0B7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9D94-EA27-4A41-9D10-D75F054F5F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337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6902-8F2F-42E0-A674-FC8F017C0B7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9D94-EA27-4A41-9D10-D75F054F5F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02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6902-8F2F-42E0-A674-FC8F017C0B7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9D94-EA27-4A41-9D10-D75F054F5F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692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6902-8F2F-42E0-A674-FC8F017C0B7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9D94-EA27-4A41-9D10-D75F054F5F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850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66902-8F2F-42E0-A674-FC8F017C0B72}" type="datetimeFigureOut">
              <a:rPr lang="fr-FR" smtClean="0"/>
              <a:t>01/09/2015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89D94-EA27-4A41-9D10-D75F054F5F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58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850425"/>
            <a:ext cx="7308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/>
              <a:t>HABILLAGE TG + CUBE TG BELLE &amp; SEBASTIEN 2</a:t>
            </a:r>
          </a:p>
        </p:txBody>
      </p:sp>
      <p:sp>
        <p:nvSpPr>
          <p:cNvPr id="5" name="Rectangle 4"/>
          <p:cNvSpPr/>
          <p:nvPr/>
        </p:nvSpPr>
        <p:spPr>
          <a:xfrm>
            <a:off x="2195736" y="67473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3200" b="1" u="sng" dirty="0" smtClean="0"/>
              <a:t>FEUILLE DE ROUTE</a:t>
            </a:r>
            <a:endParaRPr lang="fr-FR" sz="3200" b="1" u="sng" dirty="0"/>
          </a:p>
        </p:txBody>
      </p:sp>
      <p:sp>
        <p:nvSpPr>
          <p:cNvPr id="6" name="Rectangle 5"/>
          <p:cNvSpPr/>
          <p:nvPr/>
        </p:nvSpPr>
        <p:spPr>
          <a:xfrm>
            <a:off x="5771771" y="2708920"/>
            <a:ext cx="295125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600" b="1" i="1" u="sng" dirty="0" smtClean="0">
                <a:solidFill>
                  <a:srgbClr val="FF0000"/>
                </a:solidFill>
              </a:rPr>
              <a:t>CODE MINOS :</a:t>
            </a:r>
          </a:p>
          <a:p>
            <a:pPr algn="ctr"/>
            <a:r>
              <a:rPr lang="fr-FR" sz="3600" b="1" i="1" dirty="0" smtClean="0">
                <a:solidFill>
                  <a:srgbClr val="FF0000"/>
                </a:solidFill>
              </a:rPr>
              <a:t>N00251</a:t>
            </a:r>
            <a:endParaRPr lang="fr-FR" sz="3600" b="1" i="1" dirty="0">
              <a:solidFill>
                <a:srgbClr val="FF0000"/>
              </a:solidFill>
            </a:endParaRPr>
          </a:p>
        </p:txBody>
      </p:sp>
      <p:pic>
        <p:nvPicPr>
          <p:cNvPr id="7" name="Picture 2" descr="R:\DepShare\marketing_f\00 - MARKETING POS\PROMOTIONS\PROMOS NATIONALES\2015\04 - EVENEMENTS\OP BELLE ET SEBASTIEN\0 - Mise en avant magasins\Versions finales\Cubes TG finalisé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71" t="35189" r="8067" b="20272"/>
          <a:stretch/>
        </p:blipFill>
        <p:spPr bwMode="auto">
          <a:xfrm>
            <a:off x="683568" y="4797152"/>
            <a:ext cx="4938068" cy="1701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66716"/>
            <a:ext cx="839983" cy="3063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105" y="2477017"/>
            <a:ext cx="4085159" cy="1642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25666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Cicorelli, Pierre</dc:creator>
  <cp:lastModifiedBy>Cicorelli, Pierre</cp:lastModifiedBy>
  <cp:revision>2</cp:revision>
  <dcterms:created xsi:type="dcterms:W3CDTF">2015-08-17T12:57:19Z</dcterms:created>
  <dcterms:modified xsi:type="dcterms:W3CDTF">2015-09-01T12:31:53Z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554658357</vt:i4>
  </property>
  <property fmtid="{D5CDD505-2E9C-101B-9397-08002B2CF9AE}" pid="3" name="_NewReviewCycle">
    <vt:lpwstr/>
  </property>
  <property fmtid="{D5CDD505-2E9C-101B-9397-08002B2CF9AE}" pid="4" name="_EmailSubject">
    <vt:lpwstr>Feuilles de route.</vt:lpwstr>
  </property>
  <property fmtid="{D5CDD505-2E9C-101B-9397-08002B2CF9AE}" pid="5" name="_AuthorEmail">
    <vt:lpwstr>pierre.cicorelli@royalcanin.com</vt:lpwstr>
  </property>
  <property fmtid="{D5CDD505-2E9C-101B-9397-08002B2CF9AE}" pid="6" name="_AuthorEmailDisplayName">
    <vt:lpwstr>Cicorelli, Pierre</vt:lpwstr>
  </property>
</Properties>
</file>