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0301" autoAdjust="0"/>
  </p:normalViewPr>
  <p:slideViewPr>
    <p:cSldViewPr snapToGrid="0" snapToObjects="1">
      <p:cViewPr varScale="1">
        <p:scale>
          <a:sx n="95" d="100"/>
          <a:sy n="95" d="100"/>
        </p:scale>
        <p:origin x="-30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08/09/16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>
                <a:latin typeface="Abadi MT Condensed Extra Bold"/>
                <a:cs typeface="Abadi MT Condensed Extra Bold"/>
              </a:rPr>
              <a:t>Théâtralisation de linéaires </a:t>
            </a:r>
            <a:endParaRPr lang="fr-FR" sz="5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Abadi MT Condensed Extra Bold"/>
                <a:cs typeface="Abadi MT Condensed Extra Bold"/>
              </a:rPr>
              <a:t>Corners Joué Club </a:t>
            </a:r>
          </a:p>
          <a:p>
            <a:r>
              <a:rPr lang="fr-FR" sz="4400" dirty="0" err="1" smtClean="0">
                <a:latin typeface="Abadi MT Condensed Extra Bold"/>
                <a:cs typeface="Abadi MT Condensed Extra Bold"/>
              </a:rPr>
              <a:t>Portet</a:t>
            </a:r>
            <a:r>
              <a:rPr lang="fr-FR" sz="4400" dirty="0" smtClean="0">
                <a:latin typeface="Abadi MT Condensed Extra Bold"/>
                <a:cs typeface="Abadi MT Condensed Extra Bold"/>
              </a:rPr>
              <a:t>/Garonne</a:t>
            </a:r>
          </a:p>
          <a:p>
            <a:endParaRPr lang="fr-FR" dirty="0"/>
          </a:p>
          <a:p>
            <a:endParaRPr lang="fr-FR" sz="42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Image 5" descr="logo nikita couleur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7647" l="3205" r="95513">
                        <a14:foregroundMark x1="33974" y1="57647" x2="33974" y2="57647"/>
                        <a14:foregroundMark x1="23718" y1="52941" x2="23718" y2="52941"/>
                        <a14:foregroundMark x1="7692" y1="28235" x2="7692" y2="28235"/>
                        <a14:foregroundMark x1="42308" y1="62353" x2="42308" y2="62353"/>
                        <a14:foregroundMark x1="28846" y1="31765" x2="28846" y2="3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05" y="502987"/>
            <a:ext cx="19812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8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61915" cy="1143000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Blaze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6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r="11786" b="2528"/>
          <a:stretch/>
        </p:blipFill>
        <p:spPr>
          <a:xfrm rot="10800000">
            <a:off x="918113" y="1600200"/>
            <a:ext cx="2164882" cy="4411592"/>
          </a:xfrm>
        </p:spPr>
      </p:pic>
      <p:pic>
        <p:nvPicPr>
          <p:cNvPr id="6" name="Espace réservé du contenu 5" descr="IMG_382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5" b="-6815"/>
          <a:stretch>
            <a:fillRect/>
          </a:stretch>
        </p:blipFill>
        <p:spPr>
          <a:xfrm rot="5400000">
            <a:off x="3287801" y="1212938"/>
            <a:ext cx="5313186" cy="4525963"/>
          </a:xfrm>
        </p:spPr>
      </p:pic>
    </p:spTree>
    <p:extLst>
      <p:ext uri="{BB962C8B-B14F-4D97-AF65-F5344CB8AC3E}">
        <p14:creationId xmlns:p14="http://schemas.microsoft.com/office/powerpoint/2010/main" val="68567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2426407" cy="69355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DC Girls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3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r="42180" b="-230"/>
          <a:stretch/>
        </p:blipFill>
        <p:spPr>
          <a:xfrm rot="10800000">
            <a:off x="322714" y="1246239"/>
            <a:ext cx="3039492" cy="3407311"/>
          </a:xfrm>
        </p:spPr>
      </p:pic>
      <p:pic>
        <p:nvPicPr>
          <p:cNvPr id="6" name="Espace réservé du contenu 5" descr="IMG_3833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2074" r="35409"/>
          <a:stretch/>
        </p:blipFill>
        <p:spPr>
          <a:xfrm rot="10800000">
            <a:off x="6109732" y="50441"/>
            <a:ext cx="2899782" cy="4432075"/>
          </a:xfrm>
        </p:spPr>
      </p:pic>
      <p:pic>
        <p:nvPicPr>
          <p:cNvPr id="3" name="Image 2" descr="IMG_38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8938" y="3862343"/>
            <a:ext cx="3331400" cy="2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8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badi MT Condensed Extra Bold"/>
                <a:cs typeface="Abadi MT Condensed Extra Bold"/>
              </a:rPr>
              <a:t>Chicco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8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457200" y="1600200"/>
            <a:ext cx="4038600" cy="4525963"/>
          </a:xfrm>
        </p:spPr>
      </p:pic>
      <p:pic>
        <p:nvPicPr>
          <p:cNvPr id="6" name="Espace réservé du contenu 5" descr="IMG_388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10" b="-17610"/>
          <a:stretch>
            <a:fillRect/>
          </a:stretch>
        </p:blipFill>
        <p:spPr>
          <a:xfrm rot="5400000">
            <a:off x="4435079" y="1387079"/>
            <a:ext cx="4464842" cy="4525963"/>
          </a:xfrm>
        </p:spPr>
      </p:pic>
    </p:spTree>
    <p:extLst>
      <p:ext uri="{BB962C8B-B14F-4D97-AF65-F5344CB8AC3E}">
        <p14:creationId xmlns:p14="http://schemas.microsoft.com/office/powerpoint/2010/main" val="199187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34613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PLAYMOBIL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Espace réservé du contenu 5" descr="IMG_387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265213" y="108431"/>
            <a:ext cx="2754578" cy="3086990"/>
          </a:xfrm>
        </p:spPr>
      </p:pic>
      <p:pic>
        <p:nvPicPr>
          <p:cNvPr id="5" name="Espace réservé du contenu 4" descr="IMG_3857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5330257" y="1026673"/>
            <a:ext cx="4038600" cy="4525963"/>
          </a:xfrm>
        </p:spPr>
      </p:pic>
      <p:pic>
        <p:nvPicPr>
          <p:cNvPr id="7" name="Image 6" descr="IMG_19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9" b="4288"/>
          <a:stretch/>
        </p:blipFill>
        <p:spPr>
          <a:xfrm rot="5400000">
            <a:off x="2328385" y="3178699"/>
            <a:ext cx="3779060" cy="2710261"/>
          </a:xfrm>
          <a:prstGeom prst="rect">
            <a:avLst/>
          </a:prstGeom>
        </p:spPr>
      </p:pic>
      <p:pic>
        <p:nvPicPr>
          <p:cNvPr id="8" name="Image 7" descr="IMG_386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07" y="3799879"/>
            <a:ext cx="2401384" cy="18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38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94000" y="173790"/>
            <a:ext cx="3359229" cy="2519422"/>
          </a:xfrm>
          <a:prstGeom prst="rect">
            <a:avLst/>
          </a:prstGeom>
        </p:spPr>
      </p:pic>
      <p:pic>
        <p:nvPicPr>
          <p:cNvPr id="7" name="Image 6" descr="IMG_38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2866" y="2893237"/>
            <a:ext cx="6640818" cy="37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1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badi MT Condensed Extra Bold"/>
                <a:cs typeface="Abadi MT Condensed Extra Bold"/>
              </a:rPr>
              <a:t>Playmobil</a:t>
            </a:r>
            <a:r>
              <a:rPr lang="fr-FR" dirty="0" smtClean="0">
                <a:latin typeface="Abadi MT Condensed Extra Bold"/>
                <a:cs typeface="Abadi MT Condensed Extra Bold"/>
              </a:rPr>
              <a:t> </a:t>
            </a:r>
            <a:r>
              <a:rPr lang="fr-FR" dirty="0" err="1" smtClean="0">
                <a:latin typeface="Abadi MT Condensed Extra Bold"/>
                <a:cs typeface="Abadi MT Condensed Extra Bold"/>
              </a:rPr>
              <a:t>Dollhouse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8" name="Espace réservé du contenu 7" descr="IMG_340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1498600" y="1600200"/>
            <a:ext cx="4038600" cy="4525963"/>
          </a:xfrm>
        </p:spPr>
      </p:pic>
      <p:pic>
        <p:nvPicPr>
          <p:cNvPr id="7" name="Espace réservé du contenu 6" descr="IMG_341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7" t="-4127" r="-2641" b="-19938"/>
          <a:stretch/>
        </p:blipFill>
        <p:spPr>
          <a:xfrm rot="10800000">
            <a:off x="6216474" y="1600201"/>
            <a:ext cx="1835308" cy="3756132"/>
          </a:xfrm>
        </p:spPr>
      </p:pic>
    </p:spTree>
    <p:extLst>
      <p:ext uri="{BB962C8B-B14F-4D97-AF65-F5344CB8AC3E}">
        <p14:creationId xmlns:p14="http://schemas.microsoft.com/office/powerpoint/2010/main" val="1981209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56523" cy="1005556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MECCANO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Espace réservé du contenu 5" descr="IMG_201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4598168" y="891289"/>
            <a:ext cx="5171982" cy="4802750"/>
          </a:xfrm>
        </p:spPr>
      </p:pic>
      <p:pic>
        <p:nvPicPr>
          <p:cNvPr id="4" name="Espace réservé du contenu 3" descr="Resized_20160903_183032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43" b="-35543"/>
          <a:stretch>
            <a:fillRect/>
          </a:stretch>
        </p:blipFill>
        <p:spPr>
          <a:xfrm>
            <a:off x="457199" y="1600200"/>
            <a:ext cx="4703011" cy="4525963"/>
          </a:xfrm>
        </p:spPr>
      </p:pic>
    </p:spTree>
    <p:extLst>
      <p:ext uri="{BB962C8B-B14F-4D97-AF65-F5344CB8AC3E}">
        <p14:creationId xmlns:p14="http://schemas.microsoft.com/office/powerpoint/2010/main" val="420017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525" y="274638"/>
            <a:ext cx="1794339" cy="1143000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JANOD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10800000">
            <a:off x="4588310" y="3346095"/>
            <a:ext cx="3543579" cy="3971205"/>
          </a:xfrm>
        </p:spPr>
      </p:pic>
      <p:pic>
        <p:nvPicPr>
          <p:cNvPr id="6" name="Espace réservé du contenu 5" descr="IMG_385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100526" y="2214692"/>
            <a:ext cx="4038600" cy="4525963"/>
          </a:xfrm>
        </p:spPr>
      </p:pic>
      <p:pic>
        <p:nvPicPr>
          <p:cNvPr id="7" name="Image 6" descr="IMG_37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3308" y="150432"/>
            <a:ext cx="4260884" cy="31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Poteau Nathan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8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457200" y="1600200"/>
            <a:ext cx="4038600" cy="4525963"/>
          </a:xfrm>
        </p:spPr>
      </p:pic>
      <p:pic>
        <p:nvPicPr>
          <p:cNvPr id="6" name="Espace réservé du contenu 5" descr="IMG_387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29" b="-16329"/>
          <a:stretch>
            <a:fillRect/>
          </a:stretch>
        </p:blipFill>
        <p:spPr>
          <a:xfrm rot="5400000">
            <a:off x="4391961" y="1343962"/>
            <a:ext cx="4551077" cy="4525963"/>
          </a:xfrm>
        </p:spPr>
      </p:pic>
    </p:spTree>
    <p:extLst>
      <p:ext uri="{BB962C8B-B14F-4D97-AF65-F5344CB8AC3E}">
        <p14:creationId xmlns:p14="http://schemas.microsoft.com/office/powerpoint/2010/main" val="202990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Poteau </a:t>
            </a:r>
            <a:r>
              <a:rPr lang="fr-FR" dirty="0" err="1" smtClean="0">
                <a:latin typeface="Abadi MT Condensed Extra Bold"/>
                <a:cs typeface="Abadi MT Condensed Extra Bold"/>
              </a:rPr>
              <a:t>Leapfrog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4" name="Image 3" descr="IMG_3686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17" y="1303339"/>
            <a:ext cx="3173946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4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Batman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Espace réservé du contenu 5" descr="IMG_386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457200" y="1600200"/>
            <a:ext cx="4038600" cy="4525963"/>
          </a:xfrm>
        </p:spPr>
      </p:pic>
      <p:pic>
        <p:nvPicPr>
          <p:cNvPr id="7" name="Espace réservé du contenu 6" descr="IMG_381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00323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87792" cy="1026039"/>
          </a:xfrm>
        </p:spPr>
        <p:txBody>
          <a:bodyPr/>
          <a:lstStyle/>
          <a:p>
            <a:r>
              <a:rPr lang="fr-FR" dirty="0" err="1" smtClean="0">
                <a:latin typeface="Abadi MT Condensed Extra Bold"/>
                <a:cs typeface="Abadi MT Condensed Extra Bold"/>
              </a:rPr>
              <a:t>Sylvanian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7" name="Espace réservé du contenu 6" descr="IMG_3830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6084" r="16538"/>
          <a:stretch/>
        </p:blipFill>
        <p:spPr>
          <a:xfrm rot="10800000">
            <a:off x="457200" y="1600200"/>
            <a:ext cx="3259217" cy="4250572"/>
          </a:xfrm>
        </p:spPr>
      </p:pic>
      <p:pic>
        <p:nvPicPr>
          <p:cNvPr id="8" name="Espace réservé du contenu 7" descr="IMG_370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15878" r="17758"/>
          <a:stretch/>
        </p:blipFill>
        <p:spPr>
          <a:xfrm rot="10800000">
            <a:off x="4721796" y="1784548"/>
            <a:ext cx="3965003" cy="3807340"/>
          </a:xfrm>
        </p:spPr>
      </p:pic>
    </p:spTree>
    <p:extLst>
      <p:ext uri="{BB962C8B-B14F-4D97-AF65-F5344CB8AC3E}">
        <p14:creationId xmlns:p14="http://schemas.microsoft.com/office/powerpoint/2010/main" val="162936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1868" y="274638"/>
            <a:ext cx="269493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Poteau </a:t>
            </a:r>
            <a:r>
              <a:rPr lang="fr-FR" dirty="0" err="1" smtClean="0">
                <a:latin typeface="Abadi MT Condensed Extra Bold"/>
                <a:cs typeface="Abadi MT Condensed Extra Bold"/>
              </a:rPr>
              <a:t>Papo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20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-249533" y="-69173"/>
            <a:ext cx="4038600" cy="4525963"/>
          </a:xfrm>
        </p:spPr>
      </p:pic>
      <p:pic>
        <p:nvPicPr>
          <p:cNvPr id="6" name="Espace réservé du contenu 5" descr="IMG_340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5397730" y="1173957"/>
            <a:ext cx="4038600" cy="4525963"/>
          </a:xfrm>
        </p:spPr>
      </p:pic>
      <p:pic>
        <p:nvPicPr>
          <p:cNvPr id="7" name="Image 6" descr="IMG_31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2404" y="3439892"/>
            <a:ext cx="3746567" cy="28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40602" cy="1143000"/>
          </a:xfrm>
        </p:spPr>
        <p:txBody>
          <a:bodyPr>
            <a:normAutofit/>
          </a:bodyPr>
          <a:lstStyle/>
          <a:p>
            <a:pPr algn="l"/>
            <a:r>
              <a:rPr lang="fr-FR" sz="6600" dirty="0" smtClean="0">
                <a:latin typeface="Abadi MT Condensed Extra Bold"/>
                <a:cs typeface="Abadi MT Condensed Extra Bold"/>
              </a:rPr>
              <a:t>Barbie</a:t>
            </a:r>
            <a:endParaRPr lang="fr-FR" sz="66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6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6179"/>
          <a:stretch/>
        </p:blipFill>
        <p:spPr>
          <a:xfrm>
            <a:off x="457200" y="1600200"/>
            <a:ext cx="3445196" cy="287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du contenu 6" descr="IMG_3864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20"/>
          <a:stretch/>
        </p:blipFill>
        <p:spPr>
          <a:xfrm flipH="1" flipV="1">
            <a:off x="4648200" y="2191691"/>
            <a:ext cx="4038600" cy="3934471"/>
          </a:xfrm>
        </p:spPr>
      </p:pic>
      <p:pic>
        <p:nvPicPr>
          <p:cNvPr id="6" name="Image 5" descr="IMG_386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06614" y="1344161"/>
            <a:ext cx="4025306" cy="301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IMG_38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33378" y="891014"/>
            <a:ext cx="2417233" cy="1577197"/>
          </a:xfrm>
          <a:prstGeom prst="rect">
            <a:avLst/>
          </a:prstGeom>
        </p:spPr>
      </p:pic>
      <p:pic>
        <p:nvPicPr>
          <p:cNvPr id="11" name="Image 10" descr="IMG_382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92320" y="4680808"/>
            <a:ext cx="2136096" cy="19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9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0888" cy="1620049"/>
          </a:xfrm>
        </p:spPr>
        <p:txBody>
          <a:bodyPr/>
          <a:lstStyle/>
          <a:p>
            <a:r>
              <a:rPr lang="fr-FR" dirty="0" smtClean="0"/>
              <a:t>Tablette métal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5018" y="2061070"/>
            <a:ext cx="4038600" cy="45259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55419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IMG_38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479" y="2372854"/>
            <a:ext cx="4525963" cy="3902396"/>
          </a:xfrm>
          <a:prstGeom prst="rect">
            <a:avLst/>
          </a:prstGeom>
        </p:spPr>
      </p:pic>
      <p:pic>
        <p:nvPicPr>
          <p:cNvPr id="6" name="Image 5" descr="IMG_38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48200" y="378937"/>
            <a:ext cx="4038600" cy="2775462"/>
          </a:xfrm>
          <a:prstGeom prst="rect">
            <a:avLst/>
          </a:prstGeom>
        </p:spPr>
      </p:pic>
      <p:pic>
        <p:nvPicPr>
          <p:cNvPr id="7" name="Image 6" descr="IMG_38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59237" y="3942998"/>
            <a:ext cx="3727925" cy="2560388"/>
          </a:xfrm>
          <a:prstGeom prst="rect">
            <a:avLst/>
          </a:prstGeom>
        </p:spPr>
      </p:pic>
      <p:pic>
        <p:nvPicPr>
          <p:cNvPr id="8" name="Image 7" descr="IMG_38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9886" y="51034"/>
            <a:ext cx="2458202" cy="18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6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3947" y="389179"/>
            <a:ext cx="4038600" cy="1085605"/>
          </a:xfrm>
        </p:spPr>
        <p:txBody>
          <a:bodyPr>
            <a:normAutofit/>
          </a:bodyPr>
          <a:lstStyle/>
          <a:p>
            <a:r>
              <a:rPr lang="fr-FR" dirty="0" smtClean="0"/>
              <a:t>Vitrine Barbie</a:t>
            </a:r>
            <a:endParaRPr lang="fr-FR" dirty="0"/>
          </a:p>
        </p:txBody>
      </p:sp>
      <p:pic>
        <p:nvPicPr>
          <p:cNvPr id="5" name="Espace réservé du contenu 4" descr="IMG_3812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/>
          <a:stretch/>
        </p:blipFill>
        <p:spPr>
          <a:xfrm rot="10800000">
            <a:off x="3390269" y="3676717"/>
            <a:ext cx="1105529" cy="972947"/>
          </a:xfrm>
        </p:spPr>
      </p:pic>
      <p:pic>
        <p:nvPicPr>
          <p:cNvPr id="7" name="Espace réservé du contenu 6" descr="IMG_380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  <p:pic>
        <p:nvPicPr>
          <p:cNvPr id="6" name="Image 5" descr="IMG_381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4" t="7967" r="44078" b="24237"/>
          <a:stretch/>
        </p:blipFill>
        <p:spPr>
          <a:xfrm rot="10800000">
            <a:off x="163880" y="2130243"/>
            <a:ext cx="4202464" cy="37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3013" cy="1143000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Hot </a:t>
            </a:r>
            <a:r>
              <a:rPr lang="fr-FR" dirty="0" err="1" smtClean="0">
                <a:latin typeface="Abadi MT Condensed Extra Bold"/>
                <a:cs typeface="Abadi MT Condensed Extra Bold"/>
              </a:rPr>
              <a:t>Wheels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187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/>
      </p:pic>
      <p:pic>
        <p:nvPicPr>
          <p:cNvPr id="6" name="Espace réservé du contenu 5" descr="IMG_187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" r="-298"/>
          <a:stretch>
            <a:fillRect/>
          </a:stretch>
        </p:blipFill>
        <p:spPr>
          <a:xfrm>
            <a:off x="4648200" y="3113088"/>
            <a:ext cx="4038600" cy="3013075"/>
          </a:xfrm>
        </p:spPr>
      </p:pic>
      <p:pic>
        <p:nvPicPr>
          <p:cNvPr id="8" name="Image 7" descr="IMG_3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3736" y="186663"/>
            <a:ext cx="3492696" cy="26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2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8230" y="274638"/>
            <a:ext cx="2775719" cy="1143000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Vitrine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187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r="16553"/>
          <a:stretch>
            <a:fillRect/>
          </a:stretch>
        </p:blipFill>
        <p:spPr>
          <a:xfrm>
            <a:off x="235578" y="553044"/>
            <a:ext cx="4475976" cy="5182226"/>
          </a:xfrm>
        </p:spPr>
      </p:pic>
      <p:pic>
        <p:nvPicPr>
          <p:cNvPr id="6" name="Espace réservé du contenu 5" descr="IMG_387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>
            <a:off x="4912606" y="1600200"/>
            <a:ext cx="4038600" cy="4525963"/>
          </a:xfrm>
        </p:spPr>
      </p:pic>
      <p:pic>
        <p:nvPicPr>
          <p:cNvPr id="7" name="Image 6" descr="IMG_38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4505" y="2345316"/>
            <a:ext cx="4038600" cy="30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9914" y="274638"/>
            <a:ext cx="4466886" cy="1143000"/>
          </a:xfrm>
        </p:spPr>
        <p:txBody>
          <a:bodyPr/>
          <a:lstStyle/>
          <a:p>
            <a:r>
              <a:rPr lang="fr-FR" dirty="0" smtClean="0"/>
              <a:t>Autres vues</a:t>
            </a:r>
            <a:endParaRPr lang="fr-FR" dirty="0"/>
          </a:p>
        </p:txBody>
      </p:sp>
      <p:pic>
        <p:nvPicPr>
          <p:cNvPr id="5" name="Espace réservé du contenu 4" descr="IMG_387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46" b="-24746"/>
          <a:stretch>
            <a:fillRect/>
          </a:stretch>
        </p:blipFill>
        <p:spPr>
          <a:xfrm rot="5400000">
            <a:off x="-393049" y="749952"/>
            <a:ext cx="5739097" cy="4525963"/>
          </a:xfrm>
        </p:spPr>
      </p:pic>
      <p:pic>
        <p:nvPicPr>
          <p:cNvPr id="6" name="Espace réservé du contenu 5" descr="IMG_387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85087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6933" y="274638"/>
            <a:ext cx="3728273" cy="1143000"/>
          </a:xfrm>
        </p:spPr>
        <p:txBody>
          <a:bodyPr/>
          <a:lstStyle/>
          <a:p>
            <a:r>
              <a:rPr lang="fr-FR" dirty="0" smtClean="0">
                <a:latin typeface="Abadi MT Condensed Extra Bold"/>
                <a:cs typeface="Abadi MT Condensed Extra Bold"/>
              </a:rPr>
              <a:t>Thomas</a:t>
            </a:r>
            <a:endParaRPr lang="fr-FR" dirty="0">
              <a:latin typeface="Abadi MT Condensed Extra Bold"/>
              <a:cs typeface="Abadi MT Condensed Extra Bold"/>
            </a:endParaRPr>
          </a:p>
        </p:txBody>
      </p:sp>
      <p:pic>
        <p:nvPicPr>
          <p:cNvPr id="5" name="Espace réservé du contenu 4" descr="IMG_382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r="16553"/>
          <a:stretch>
            <a:fillRect/>
          </a:stretch>
        </p:blipFill>
        <p:spPr>
          <a:xfrm rot="5400000">
            <a:off x="274235" y="1783166"/>
            <a:ext cx="4038600" cy="4160032"/>
          </a:xfrm>
        </p:spPr>
      </p:pic>
      <p:pic>
        <p:nvPicPr>
          <p:cNvPr id="6" name="Espace réservé du contenu 5" descr="IMG_3827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 rot="10800000">
            <a:off x="6089718" y="274638"/>
            <a:ext cx="2730233" cy="3059707"/>
          </a:xfrm>
        </p:spPr>
      </p:pic>
      <p:pic>
        <p:nvPicPr>
          <p:cNvPr id="9" name="Image 8" descr="IMG_38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2163" y="3848146"/>
            <a:ext cx="3226086" cy="25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3643"/>
      </p:ext>
    </p:extLst>
  </p:cSld>
  <p:clrMapOvr>
    <a:masterClrMapping/>
  </p:clrMapOvr>
</p:sld>
</file>

<file path=ppt/theme/theme1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114</TotalTime>
  <Words>37</Words>
  <Application>Microsoft Macintosh PowerPoint</Application>
  <PresentationFormat>Présentation à l'écran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 Noir </vt:lpstr>
      <vt:lpstr>Théâtralisation de linéaires </vt:lpstr>
      <vt:lpstr>Batman</vt:lpstr>
      <vt:lpstr>Barbie</vt:lpstr>
      <vt:lpstr>Tablette métal</vt:lpstr>
      <vt:lpstr>Vitrine Barbie</vt:lpstr>
      <vt:lpstr>Hot Wheels</vt:lpstr>
      <vt:lpstr>Vitrine</vt:lpstr>
      <vt:lpstr>Autres vues</vt:lpstr>
      <vt:lpstr>Thomas</vt:lpstr>
      <vt:lpstr>Blaze</vt:lpstr>
      <vt:lpstr>DC Girls</vt:lpstr>
      <vt:lpstr>Chicco</vt:lpstr>
      <vt:lpstr>PLAYMOBIL</vt:lpstr>
      <vt:lpstr>Présentation PowerPoint</vt:lpstr>
      <vt:lpstr>Playmobil Dollhouse</vt:lpstr>
      <vt:lpstr>MECCANO</vt:lpstr>
      <vt:lpstr>JANOD</vt:lpstr>
      <vt:lpstr>Poteau Nathan</vt:lpstr>
      <vt:lpstr>Poteau Leapfrog</vt:lpstr>
      <vt:lpstr>Sylvanian</vt:lpstr>
      <vt:lpstr>Poteau Papo</vt:lpstr>
    </vt:vector>
  </TitlesOfParts>
  <Company>nikita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Théâtralisation de linéaire </dc:title>
  <dc:creator>catherine azorin</dc:creator>
  <cp:lastModifiedBy>catherine azorin</cp:lastModifiedBy>
  <cp:revision>28</cp:revision>
  <cp:lastPrinted>2016-09-08T14:38:28Z</cp:lastPrinted>
  <dcterms:created xsi:type="dcterms:W3CDTF">2016-09-08T09:10:43Z</dcterms:created>
  <dcterms:modified xsi:type="dcterms:W3CDTF">2016-09-08T16:07:17Z</dcterms:modified>
</cp:coreProperties>
</file>